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673" r:id="rId3"/>
    <p:sldId id="674" r:id="rId4"/>
    <p:sldId id="675" r:id="rId5"/>
    <p:sldId id="687" r:id="rId6"/>
    <p:sldId id="677" r:id="rId7"/>
    <p:sldId id="676" r:id="rId8"/>
    <p:sldId id="678" r:id="rId9"/>
    <p:sldId id="679" r:id="rId10"/>
    <p:sldId id="680" r:id="rId11"/>
    <p:sldId id="685" r:id="rId12"/>
    <p:sldId id="686" r:id="rId13"/>
    <p:sldId id="688" r:id="rId14"/>
    <p:sldId id="682" r:id="rId15"/>
    <p:sldId id="683" r:id="rId16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340"/>
    <a:srgbClr val="018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3" autoAdjust="0"/>
  </p:normalViewPr>
  <p:slideViewPr>
    <p:cSldViewPr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C662F-965D-4E15-B03C-B028961A331E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89778-A75A-4166-8DA7-26FC7C46B4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5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89778-A75A-4166-8DA7-26FC7C46B44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스몸비라고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en-US" dirty="0"/>
              <a:t>스마트폰 </a:t>
            </a:r>
            <a:r>
              <a:rPr lang="en-US" altLang="ko-KR" dirty="0"/>
              <a:t>+ </a:t>
            </a:r>
            <a:r>
              <a:rPr lang="ko-KR" altLang="en-US" dirty="0"/>
              <a:t>좀비 합성어인데요 스마트폰을 보느라 주변을 확인 못해 사고가 많이 일어나고 있습니다</a:t>
            </a:r>
            <a:r>
              <a:rPr lang="en-US" altLang="ko-KR" dirty="0"/>
              <a:t>. </a:t>
            </a:r>
            <a:r>
              <a:rPr lang="ko-KR" altLang="en-US" dirty="0"/>
              <a:t>이를 방지하고자 만들어진것이 바닥에도 신호를 표시하게 되는 스마트 신호등인데요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스마트신호등을 요즘 문제가 많은 어린이 보호구역에 설치함으로써 어린이들을 보호할 수 있고 운전자들도 더욱 조심할 수 있도록 만들어봤습니다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89778-A75A-4166-8DA7-26FC7C46B44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4388C1-3FAF-435C-95C4-F3F83B2E22F4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A1C146-E2E3-4614-84E5-02A2D7880D2F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9867F6-2BCF-47D9-8DE2-B22F56355649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D356AC-D2D1-4BB2-9D70-EB5C58545D14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E5F716-62E5-4799-B6BF-9E4B76B54DFC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78891-AACD-472E-AD67-7B99B018B433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480458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buFont typeface="Wingdings" pitchFamily="2" charset="2"/>
              <a:buChar char="§"/>
              <a:defRPr sz="3200">
                <a:solidFill>
                  <a:schemeClr val="bg2"/>
                </a:solidFill>
                <a:latin typeface="+mn-ea"/>
                <a:ea typeface="+mn-ea"/>
              </a:defRPr>
            </a:lvl1pPr>
            <a:lvl2pPr latinLnBrk="0">
              <a:buFont typeface="Arial" pitchFamily="34" charset="0"/>
              <a:buChar char="•"/>
              <a:defRPr sz="2800">
                <a:solidFill>
                  <a:schemeClr val="bg2"/>
                </a:solidFill>
                <a:latin typeface="+mn-ea"/>
                <a:ea typeface="+mn-ea"/>
              </a:defRPr>
            </a:lvl2pPr>
            <a:lvl3pPr latinLnBrk="0">
              <a:buFont typeface="HY헤드라인M" pitchFamily="18" charset="-127"/>
              <a:buChar char="-"/>
              <a:defRPr sz="2400">
                <a:solidFill>
                  <a:schemeClr val="bg2"/>
                </a:solidFill>
                <a:latin typeface="+mn-ea"/>
                <a:ea typeface="+mn-ea"/>
              </a:defRPr>
            </a:lvl3pPr>
            <a:lvl4pPr latinLnBrk="0">
              <a:buFontTx/>
              <a:buBlip>
                <a:blip r:embed="rId2"/>
              </a:buBlip>
              <a:defRPr sz="2000">
                <a:solidFill>
                  <a:schemeClr val="bg2"/>
                </a:solidFill>
                <a:latin typeface="+mn-ea"/>
                <a:ea typeface="+mn-ea"/>
              </a:defRPr>
            </a:lvl4pPr>
            <a:lvl5pPr latinLnBrk="0">
              <a:defRPr sz="2000">
                <a:solidFill>
                  <a:schemeClr val="bg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28662" y="142852"/>
            <a:ext cx="7800972" cy="64291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760000"/>
                </a:solidFill>
                <a:latin typeface="HY울릉도B" pitchFamily="18" charset="-127"/>
                <a:ea typeface="HY울릉도B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7249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6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FE4FA-2751-4B53-BE2E-574FDDD7B13D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C3AEE-1F5C-4F20-82E2-C601497823CB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876A77-C90C-41BF-B4C6-352C28BD677E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4D59B-322F-428B-AC68-9D539CABA7FE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E02629-0B35-449F-8A8F-6FD73B27D76C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14D19-B75E-4862-B39B-314D6A8C7165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fr-CA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fr-CA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8EC13A-6950-4617-9488-26204DE433F1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64541-611E-43F7-A28F-4895303BF267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66602C-0C42-4959-857B-69FB7768F5CF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D6B69-39BB-40A8-9C6A-693A0B440DA0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7B8876-2A93-410A-8BEA-AD1608F0000D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753C3-7E3C-4B4D-B35D-C5ED35579727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928B2-BF72-4EE1-82E0-37964A8919D2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66132C-340B-49CD-A454-23FF57B2DB3A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fr-CA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4BA85-B92F-4AF1-9007-B5BE4FF80804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D3EE2-DB8A-4F0E-8882-12540AAA5547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ko-KR" dirty="0"/>
              <a:t>Cliquez pour modifier le style du titre</a:t>
            </a:r>
            <a:endParaRPr lang="fr-CA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ko-KR"/>
              <a:t>Cliquez pour modifier les styles du texte du masque</a:t>
            </a:r>
          </a:p>
          <a:p>
            <a:pPr lvl="1"/>
            <a:r>
              <a:rPr lang="fr-FR" altLang="ko-KR"/>
              <a:t>Deuxième niveau</a:t>
            </a:r>
          </a:p>
          <a:p>
            <a:pPr lvl="2"/>
            <a:r>
              <a:rPr lang="fr-FR" altLang="ko-KR"/>
              <a:t>Troisième niveau</a:t>
            </a:r>
          </a:p>
          <a:p>
            <a:pPr lvl="3"/>
            <a:r>
              <a:rPr lang="fr-FR" altLang="ko-KR"/>
              <a:t>Quatrième niveau</a:t>
            </a:r>
          </a:p>
          <a:p>
            <a:pPr lvl="4"/>
            <a:r>
              <a:rPr lang="fr-FR" altLang="ko-K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굴림" charset="-127"/>
              </a:defRPr>
            </a:lvl1pPr>
          </a:lstStyle>
          <a:p>
            <a:fld id="{CA07F800-E115-46FC-849F-1D5ECFADE836}" type="datetimeFigureOut">
              <a:rPr lang="fr-FR" altLang="ko-KR"/>
              <a:pPr/>
              <a:t>01/06/2021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8C8B5F21-727E-4F14-82A1-1E7D074EC992}" type="slidenum">
              <a:rPr lang="fr-CA"/>
              <a:pPr/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885825"/>
          </a:xfrm>
        </p:spPr>
        <p:txBody>
          <a:bodyPr/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스마트 신호등</a:t>
            </a:r>
            <a:endParaRPr lang="fr-CA" sz="5400" b="1" dirty="0">
              <a:solidFill>
                <a:schemeClr val="bg1"/>
              </a:solidFill>
            </a:endParaRP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5436096" y="4581128"/>
            <a:ext cx="2897986" cy="1008112"/>
          </a:xfrm>
        </p:spPr>
        <p:txBody>
          <a:bodyPr/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1612022 </a:t>
            </a:r>
            <a:r>
              <a:rPr lang="ko-KR" altLang="en-US" sz="1200" b="1" dirty="0">
                <a:solidFill>
                  <a:schemeClr val="bg1"/>
                </a:solidFill>
                <a:latin typeface="맑은고딕"/>
              </a:rPr>
              <a:t>김성민</a:t>
            </a:r>
            <a:endParaRPr lang="en-US" altLang="ko-KR" sz="1200" b="1" dirty="0">
              <a:solidFill>
                <a:schemeClr val="bg1"/>
              </a:solidFill>
              <a:latin typeface="맑은고딕"/>
            </a:endParaRP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1512052 </a:t>
            </a:r>
            <a:r>
              <a:rPr lang="ko-KR" altLang="en-US" sz="1200" b="1" dirty="0" err="1">
                <a:solidFill>
                  <a:schemeClr val="bg1"/>
                </a:solidFill>
                <a:latin typeface="맑은고딕"/>
              </a:rPr>
              <a:t>서보민</a:t>
            </a:r>
            <a:endParaRPr lang="en-US" sz="1200" b="1" dirty="0">
              <a:solidFill>
                <a:schemeClr val="bg1"/>
              </a:solidFill>
              <a:latin typeface="맑은고딕"/>
            </a:endParaRP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1912102 </a:t>
            </a:r>
            <a:r>
              <a:rPr lang="ko-KR" altLang="en-US" sz="1200" b="1" dirty="0" err="1">
                <a:solidFill>
                  <a:schemeClr val="bg1"/>
                </a:solidFill>
                <a:latin typeface="맑은고딕"/>
              </a:rPr>
              <a:t>김령은</a:t>
            </a:r>
            <a:endParaRPr lang="en-US" sz="1200" b="1" dirty="0">
              <a:solidFill>
                <a:schemeClr val="bg1"/>
              </a:solidFill>
              <a:latin typeface="맑은고딕"/>
            </a:endParaRP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1912110 </a:t>
            </a:r>
            <a:r>
              <a:rPr lang="ko-KR" altLang="en-US" sz="1200" b="1" dirty="0" err="1">
                <a:solidFill>
                  <a:schemeClr val="bg1"/>
                </a:solidFill>
                <a:latin typeface="맑은고딕"/>
              </a:rPr>
              <a:t>오유림</a:t>
            </a:r>
            <a:endParaRPr lang="en-US" sz="1200" b="1" dirty="0">
              <a:solidFill>
                <a:schemeClr val="bg1"/>
              </a:solidFill>
              <a:latin typeface="맑은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4608512" cy="3456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62B4F1-A33C-4C4F-9E25-1193EC34F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10445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2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3816424" cy="38164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2060848"/>
            <a:ext cx="4608512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0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00741"/>
            <a:ext cx="3312368" cy="43444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80728"/>
            <a:ext cx="357908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34" y="1196752"/>
            <a:ext cx="5486132" cy="41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시연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8662" y="2780928"/>
            <a:ext cx="717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74487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Q&amp;A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28662" y="2780928"/>
            <a:ext cx="717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1196752"/>
            <a:ext cx="6480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메커니즘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47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동기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14" y="1216149"/>
            <a:ext cx="2771378" cy="41570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4" y="1412776"/>
            <a:ext cx="3711302" cy="37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동작 메커니즘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798651"/>
            <a:ext cx="4795466" cy="54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80859F-DA21-46C9-BAA9-926816F0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328592" cy="4435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80312" y="5053826"/>
            <a:ext cx="1584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ea"/>
                <a:ea typeface="+mj-ea"/>
              </a:rPr>
              <a:t>구상</a:t>
            </a:r>
            <a:r>
              <a:rPr lang="en-US" altLang="ko-KR" sz="2500" b="1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sz="2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829148" y="342900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165445" y="2837998"/>
            <a:ext cx="720080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96136" y="2519849"/>
            <a:ext cx="11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터치센서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47864" y="414908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9" idx="6"/>
            <a:endCxn id="7" idx="2"/>
          </p:cNvCxnSpPr>
          <p:nvPr/>
        </p:nvCxnSpPr>
        <p:spPr>
          <a:xfrm flipV="1">
            <a:off x="3779912" y="2889181"/>
            <a:ext cx="2583598" cy="14759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3275856" y="2060848"/>
            <a:ext cx="288032" cy="1101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32129" y="1691516"/>
            <a:ext cx="157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701540">
            <a:off x="4111692" y="3352891"/>
            <a:ext cx="447112" cy="84362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5" idx="5"/>
          </p:cNvCxnSpPr>
          <p:nvPr/>
        </p:nvCxnSpPr>
        <p:spPr>
          <a:xfrm>
            <a:off x="4332679" y="4112264"/>
            <a:ext cx="496469" cy="7568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2338" y="4869160"/>
            <a:ext cx="136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바리게이트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1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1844824"/>
            <a:ext cx="740840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3486513" cy="45844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883249"/>
            <a:ext cx="2751041" cy="47794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953946"/>
            <a:ext cx="3152114" cy="46380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2453BA-B34B-46F3-846A-7A0156106518}"/>
              </a:ext>
            </a:extLst>
          </p:cNvPr>
          <p:cNvSpPr/>
          <p:nvPr/>
        </p:nvSpPr>
        <p:spPr>
          <a:xfrm>
            <a:off x="1259510" y="2786161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7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84176"/>
            <a:ext cx="2463738" cy="32849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48" y="1747040"/>
            <a:ext cx="2287584" cy="3050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96752"/>
            <a:ext cx="3145278" cy="4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1152128"/>
            <a:ext cx="3111810" cy="4149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75" y="994335"/>
            <a:ext cx="3899925" cy="2924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25" y="3312368"/>
            <a:ext cx="2939819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4412"/>
      </p:ext>
    </p:extLst>
  </p:cSld>
  <p:clrMapOvr>
    <a:masterClrMapping/>
  </p:clrMapOvr>
</p:sld>
</file>

<file path=ppt/theme/theme1.xml><?xml version="1.0" encoding="utf-8"?>
<a:theme xmlns:a="http://schemas.openxmlformats.org/drawingml/2006/main" name="1주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88</Words>
  <Application>Microsoft Office PowerPoint</Application>
  <PresentationFormat>화면 슬라이드 쇼(4:3)</PresentationFormat>
  <Paragraphs>37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HY울릉도B</vt:lpstr>
      <vt:lpstr>HY헤드라인M</vt:lpstr>
      <vt:lpstr>굴림</vt:lpstr>
      <vt:lpstr>나눔바른고딕</vt:lpstr>
      <vt:lpstr>돋움체</vt:lpstr>
      <vt:lpstr>맑은 고딕</vt:lpstr>
      <vt:lpstr>맑은고딕</vt:lpstr>
      <vt:lpstr>Arial</vt:lpstr>
      <vt:lpstr>Calibri</vt:lpstr>
      <vt:lpstr>Times New Roman</vt:lpstr>
      <vt:lpstr>Wingdings</vt:lpstr>
      <vt:lpstr>1주차</vt:lpstr>
      <vt:lpstr>스마트 신호등</vt:lpstr>
      <vt:lpstr>목차</vt:lpstr>
      <vt:lpstr>동기</vt:lpstr>
      <vt:lpstr>동작 메커니즘</vt:lpstr>
      <vt:lpstr>개발</vt:lpstr>
      <vt:lpstr>개발</vt:lpstr>
      <vt:lpstr>개발</vt:lpstr>
      <vt:lpstr>개발</vt:lpstr>
      <vt:lpstr>개발</vt:lpstr>
      <vt:lpstr>개발</vt:lpstr>
      <vt:lpstr>개발</vt:lpstr>
      <vt:lpstr>개발</vt:lpstr>
      <vt:lpstr>개발</vt:lpstr>
      <vt:lpstr>시연</vt:lpstr>
      <vt:lpstr>Q&amp;A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프로그래밍</dc:title>
  <dc:creator>Stasera</dc:creator>
  <cp:lastModifiedBy>김성민</cp:lastModifiedBy>
  <cp:revision>271</cp:revision>
  <dcterms:created xsi:type="dcterms:W3CDTF">2012-09-04T06:43:02Z</dcterms:created>
  <dcterms:modified xsi:type="dcterms:W3CDTF">2021-06-01T08:29:48Z</dcterms:modified>
</cp:coreProperties>
</file>